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6529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22AE4F-5DE5-B34A-6F75-720E21D12EC8}" name="Justin Niederkorn" initials="JN" userId="S::jniederkorn@habitat.org::10251591-5165-4f78-ba5c-a7dc5e2a497f" providerId="AD"/>
  <p188:author id="{DF42EC53-D5B9-9C90-7BC1-8E28CCF47B5D}" name="Stefan Peterson" initials="SP" userId="S::speterson@habitat.org::39f57b5b-22df-49a7-8101-7af1419e51ce" providerId="AD"/>
  <p188:author id="{88A7959F-9E9C-C194-B29D-67BD954948C9}" name="Matt Stepp" initials="" userId="S::MStepp@habitat.org::cd524583-8429-4813-9d9a-86fc147b03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BFB"/>
    <a:srgbClr val="FF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08"/>
    <p:restoredTop sz="94795"/>
  </p:normalViewPr>
  <p:slideViewPr>
    <p:cSldViewPr snapToGrid="0">
      <p:cViewPr varScale="1">
        <p:scale>
          <a:sx n="116" d="100"/>
          <a:sy n="116" d="100"/>
        </p:scale>
        <p:origin x="1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CA61FE-01E3-6688-58E8-168C388356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6EF4B-9E2E-DF1D-C6F1-9BB442FFC5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F7A8C6-EEEB-B846-9128-18844F79C468}" type="datetimeFigureOut">
              <a:rPr lang="en-US">
                <a:latin typeface="Arial" panose="020B0604020202020204" pitchFamily="34" charset="0"/>
              </a:rPr>
              <a:pPr>
                <a:defRPr/>
              </a:pPr>
              <a:t>1/29/2026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B610E6-BB06-369E-91CA-4CAE3CA600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4DAE9-B01C-CD5E-3432-17D127B054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04D03CD-4676-6D45-A145-1BF886EBA729}" type="slidenum">
              <a:rPr lang="en-US" altLang="en-US"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48B271-E0DD-EF4C-1B50-9CDF0485E6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68EF9D-9DAE-2BBE-BDB6-98988C4DB5C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FEB2CD-5C23-0E49-B9A8-58D88D01B5F1}" type="datetimeFigureOut">
              <a:rPr lang="en-US" smtClean="0"/>
              <a:pPr>
                <a:defRPr/>
              </a:pPr>
              <a:t>1/29/2026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36BF003-AC95-E604-BFDE-2A117C45BD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0F431A5-590E-2345-C596-9B71C814B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E5DE-E0E5-E31D-677D-E878FF01F2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27DC8-16C0-AACA-C014-4C229A38F4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E441DC7-BB6D-3E4E-844C-E18AFEDD98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9203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681037"/>
            <a:ext cx="10972800" cy="1143000"/>
          </a:xfrm>
          <a:prstGeom prst="rect">
            <a:avLst/>
          </a:prstGeom>
        </p:spPr>
        <p:txBody>
          <a:bodyPr vert="horz" lIns="0" tIns="0" rIns="0" bIns="9144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42911"/>
            <a:ext cx="10972800" cy="42340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141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3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0E8B6AB-D181-6A04-EFA6-FEB7FEBC3B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5" b="435"/>
          <a:stretch/>
        </p:blipFill>
        <p:spPr>
          <a:xfrm>
            <a:off x="1037408" y="480409"/>
            <a:ext cx="10117183" cy="589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886331"/>
      </p:ext>
    </p:extLst>
  </p:cSld>
  <p:clrMapOvr>
    <a:masterClrMapping/>
  </p:clrMapOvr>
</p:sld>
</file>

<file path=ppt/theme/theme1.xml><?xml version="1.0" encoding="utf-8"?>
<a:theme xmlns:a="http://schemas.openxmlformats.org/drawingml/2006/main" name="1_Habitat Layout">
  <a:themeElements>
    <a:clrScheme name="HFHI">
      <a:dk1>
        <a:srgbClr val="000000"/>
      </a:dk1>
      <a:lt1>
        <a:srgbClr val="FFFFFF"/>
      </a:lt1>
      <a:dk2>
        <a:srgbClr val="888B8D"/>
      </a:dk2>
      <a:lt2>
        <a:srgbClr val="FFD100"/>
      </a:lt2>
      <a:accent1>
        <a:srgbClr val="0099CC"/>
      </a:accent1>
      <a:accent2>
        <a:srgbClr val="C4D600"/>
      </a:accent2>
      <a:accent3>
        <a:srgbClr val="002F6C"/>
      </a:accent3>
      <a:accent4>
        <a:srgbClr val="3AA047"/>
      </a:accent4>
      <a:accent5>
        <a:srgbClr val="E55D24"/>
      </a:accent5>
      <a:accent6>
        <a:srgbClr val="A3343A"/>
      </a:accent6>
      <a:hlink>
        <a:srgbClr val="0099CC"/>
      </a:hlink>
      <a:folHlink>
        <a:srgbClr val="E0E0E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itat theme" id="{0D23FC58-D1FF-6142-A8E2-FEFACECB965B}" vid="{617FE698-650F-C445-BC60-8D90EAEF39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MyHabitat.IntlKnowledgeCenter.Download" ma:contentTypeID="0x0101009B6A715DA8C70A4CB6B8AA5407BAA6A50600B41F19E7957A7E46A04463E11C04816C" ma:contentTypeVersion="41" ma:contentTypeDescription="" ma:contentTypeScope="" ma:versionID="6beeaf672568cbe586ed6c68316828be">
  <xsd:schema xmlns:xsd="http://www.w3.org/2001/XMLSchema" xmlns:xs="http://www.w3.org/2001/XMLSchema" xmlns:p="http://schemas.microsoft.com/office/2006/metadata/properties" xmlns:ns2="e4d8ae7e-b644-4f89-a5e9-5e17d14ca13c" xmlns:ns3="82f14740-ccb7-4307-8409-a0c33242dcef" targetNamespace="http://schemas.microsoft.com/office/2006/metadata/properties" ma:root="true" ma:fieldsID="321ae822d2503d0b032dd97c767c8804" ns2:_="" ns3:_="">
    <xsd:import namespace="e4d8ae7e-b644-4f89-a5e9-5e17d14ca13c"/>
    <xsd:import namespace="82f14740-ccb7-4307-8409-a0c33242dcef"/>
    <xsd:element name="properties">
      <xsd:complexType>
        <xsd:sequence>
          <xsd:element name="documentManagement">
            <xsd:complexType>
              <xsd:all>
                <xsd:element ref="ns2:Abstract" minOccurs="0"/>
                <xsd:element ref="ns2:ContentOwner" minOccurs="0"/>
                <xsd:element ref="ns2:LastReviewDate" minOccurs="0"/>
                <xsd:element ref="ns2:Retirement_x0020_date" minOccurs="0"/>
                <xsd:element ref="ns2:Knowledge_x0020_Manager" minOccurs="0"/>
                <xsd:element ref="ns2:a3a8773eb5254309891936525f0b8cfe" minOccurs="0"/>
                <xsd:element ref="ns2:TaxCatchAllLabel" minOccurs="0"/>
                <xsd:element ref="ns2:n6246cfa349347bd8e506c69ce0b00d6" minOccurs="0"/>
                <xsd:element ref="ns2:dd1165a30ade49bebf6009f5f1550f39" minOccurs="0"/>
                <xsd:element ref="ns2:n437d27877e6450c9bf6b37fb619659b" minOccurs="0"/>
                <xsd:element ref="ns2:ga0bdf1027d142d6955fe48925ffe58f" minOccurs="0"/>
                <xsd:element ref="ns2:g560e34709c3423086d7e8f318f3e423" minOccurs="0"/>
                <xsd:element ref="ns2:l185e435f11c4862baa9155bbaaa85ab" minOccurs="0"/>
                <xsd:element ref="ns2:TaxKeywordTaxHTField" minOccurs="0"/>
                <xsd:element ref="ns2:h293cbe3e0bd4937ab24ae9dc0f06876" minOccurs="0"/>
                <xsd:element ref="ns2:TaxCatchAll" minOccurs="0"/>
                <xsd:element ref="ns3:MediaServiceBillingMetadata" minOccurs="0"/>
                <xsd:element ref="ns3:Associatedtransl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d8ae7e-b644-4f89-a5e9-5e17d14ca13c" elementFormDefault="qualified">
    <xsd:import namespace="http://schemas.microsoft.com/office/2006/documentManagement/types"/>
    <xsd:import namespace="http://schemas.microsoft.com/office/infopath/2007/PartnerControls"/>
    <xsd:element name="Abstract" ma:index="2" nillable="true" ma:displayName="Abstract" ma:description="Abstract or summary of content.  This value is presented in search results." ma:internalName="Abstract">
      <xsd:simpleType>
        <xsd:restriction base="dms:Note">
          <xsd:maxLength value="255"/>
        </xsd:restriction>
      </xsd:simpleType>
    </xsd:element>
    <xsd:element name="ContentOwner" ma:index="3" nillable="true" ma:displayName="Content Owner" ma:description="Indicate individual responsible for item, answering questions about item, and keeping content updated." ma:list="UserInfo" ma:SharePointGroup="0" ma:internalName="ContentOwn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astReviewDate" ma:index="5" nillable="true" ma:displayName="Last Review Date" ma:description="Indicates when the last review and approval was conducted on a given item." ma:format="DateOnly" ma:internalName="LastReviewDate" ma:readOnly="false">
      <xsd:simpleType>
        <xsd:restriction base="dms:DateTime"/>
      </xsd:simpleType>
    </xsd:element>
    <xsd:element name="Retirement_x0020_date" ma:index="6" nillable="true" ma:displayName="Retirement Date" ma:description="Date selector used to identify documents and pages to be retired" ma:format="DateOnly" ma:internalName="Retirement_x0020_date">
      <xsd:simpleType>
        <xsd:restriction base="dms:DateTime"/>
      </xsd:simpleType>
    </xsd:element>
    <xsd:element name="Knowledge_x0020_Manager" ma:index="10" nillable="true" ma:displayName="Knowledge Manager" ma:description="KM Content Owner" ma:list="UserInfo" ma:SharePointGroup="0" ma:internalName="Knowledge_x0020_Manag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3a8773eb5254309891936525f0b8cfe" ma:index="16" nillable="true" ma:taxonomy="true" ma:internalName="a3a8773eb5254309891936525f0b8cfe" ma:taxonomyFieldName="ReviewFrequency" ma:displayName="Review Frequency" ma:default="3;#3 Months|bb53f624-33dd-4a83-b7e3-ab7a14d1acd6" ma:fieldId="{a3a8773e-b525-4309-8919-36525f0b8cfe}" ma:sspId="81a6662c-16b3-437a-8923-55b9474192d6" ma:termSetId="315c64c2-5c54-430e-91bf-c0f3042c907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7" nillable="true" ma:displayName="Taxonomy Catch All Column1" ma:hidden="true" ma:list="{32da29fa-caf1-4f46-9032-49ba01650298}" ma:internalName="TaxCatchAllLabel" ma:readOnly="true" ma:showField="CatchAllDataLabel" ma:web="f43a8599-ae07-46b3-8c7d-85c6b415d0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6246cfa349347bd8e506c69ce0b00d6" ma:index="19" nillable="true" ma:taxonomy="true" ma:internalName="n6246cfa349347bd8e506c69ce0b00d6" ma:taxonomyFieldName="Countries" ma:displayName="Countries" ma:default="" ma:fieldId="{76246cfa-3493-47bd-8e50-6c69ce0b00d6}" ma:taxonomyMulti="true" ma:sspId="81a6662c-16b3-437a-8923-55b9474192d6" ma:termSetId="54d5cc3a-72b0-46ce-a5b3-0f998cb7a4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d1165a30ade49bebf6009f5f1550f39" ma:index="21" nillable="true" ma:taxonomy="true" ma:internalName="dd1165a30ade49bebf6009f5f1550f39" ma:taxonomyFieldName="DownloadCategory" ma:displayName="Download Category" ma:default="" ma:fieldId="{dd1165a3-0ade-49be-bf60-09f5f1550f39}" ma:sspId="81a6662c-16b3-437a-8923-55b9474192d6" ma:termSetId="86dc68ae-b4f1-42ab-b2f8-0d3468d7bd5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437d27877e6450c9bf6b37fb619659b" ma:index="24" nillable="true" ma:taxonomy="true" ma:internalName="n437d27877e6450c9bf6b37fb619659b" ma:taxonomyFieldName="IKC_x002e_Primary_x0020_Topic" ma:displayName="IKC.Primary Topic" ma:default="" ma:fieldId="{7437d278-77e6-450c-9bf6-b37fb619659b}" ma:taxonomyMulti="true" ma:sspId="81a6662c-16b3-437a-8923-55b9474192d6" ma:termSetId="a50a2d9a-1a6c-4fcc-ab8c-3ba95035824a" ma:anchorId="9a653975-291e-467a-98c1-d8ec833084b1" ma:open="false" ma:isKeyword="false">
      <xsd:complexType>
        <xsd:sequence>
          <xsd:element ref="pc:Terms" minOccurs="0" maxOccurs="1"/>
        </xsd:sequence>
      </xsd:complexType>
    </xsd:element>
    <xsd:element name="ga0bdf1027d142d6955fe48925ffe58f" ma:index="25" nillable="true" ma:taxonomy="true" ma:internalName="ga0bdf1027d142d6955fe48925ffe58f" ma:taxonomyFieldName="Region" ma:displayName="Region" ma:readOnly="false" ma:default="" ma:fieldId="{0a0bdf10-27d1-42d6-955f-e48925ffe58f}" ma:taxonomyMulti="true" ma:sspId="81a6662c-16b3-437a-8923-55b9474192d6" ma:termSetId="1a77af4f-2c95-4d53-8795-09d9722aa5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560e34709c3423086d7e8f318f3e423" ma:index="26" nillable="true" ma:taxonomy="true" ma:internalName="g560e34709c3423086d7e8f318f3e423" ma:taxonomyFieldName="IKC_x002e_Related_x0020_Topics" ma:displayName="IKC.Related Topics" ma:default="" ma:fieldId="{0560e347-09c3-4230-86d7-e8f318f3e423}" ma:taxonomyMulti="true" ma:sspId="81a6662c-16b3-437a-8923-55b9474192d6" ma:termSetId="a50a2d9a-1a6c-4fcc-ab8c-3ba95035824a" ma:anchorId="9a653975-291e-467a-98c1-d8ec833084b1" ma:open="false" ma:isKeyword="false">
      <xsd:complexType>
        <xsd:sequence>
          <xsd:element ref="pc:Terms" minOccurs="0" maxOccurs="1"/>
        </xsd:sequence>
      </xsd:complexType>
    </xsd:element>
    <xsd:element name="l185e435f11c4862baa9155bbaaa85ab" ma:index="28" nillable="true" ma:taxonomy="true" ma:internalName="l185e435f11c4862baa9155bbaaa85ab" ma:taxonomyFieldName="IKC_x002e_Reporting_x0020_Area" ma:displayName="IKC.Reporting Area" ma:default="" ma:fieldId="{5185e435-f11c-4862-baa9-155bbaaa85ab}" ma:sspId="81a6662c-16b3-437a-8923-55b9474192d6" ma:termSetId="a50a2d9a-1a6c-4fcc-ab8c-3ba95035824a" ma:anchorId="9a653975-291e-467a-98c1-d8ec833084b1" ma:open="false" ma:isKeyword="false">
      <xsd:complexType>
        <xsd:sequence>
          <xsd:element ref="pc:Terms" minOccurs="0" maxOccurs="1"/>
        </xsd:sequence>
      </xsd:complexType>
    </xsd:element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h293cbe3e0bd4937ab24ae9dc0f06876" ma:index="31" ma:taxonomy="true" ma:internalName="h293cbe3e0bd4937ab24ae9dc0f06876" ma:taxonomyFieldName="ContentLanguage" ma:displayName="Content Language" ma:indexed="true" ma:default="1;#English|83965783-c83a-4d4a-ad7b-b95b420fa5d3" ma:fieldId="{1293cbe3-e0bd-4937-ab24-ae9dc0f06876}" ma:sspId="81a6662c-16b3-437a-8923-55b9474192d6" ma:termSetId="7fb03e7d-aa6a-484f-aa24-372b4ddb08c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32" nillable="true" ma:displayName="Taxonomy Catch All Column" ma:hidden="true" ma:list="{32da29fa-caf1-4f46-9032-49ba01650298}" ma:internalName="TaxCatchAll" ma:showField="CatchAllData" ma:web="f43a8599-ae07-46b3-8c7d-85c6b415d0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14740-ccb7-4307-8409-a0c33242dcef" elementFormDefault="qualified">
    <xsd:import namespace="http://schemas.microsoft.com/office/2006/documentManagement/types"/>
    <xsd:import namespace="http://schemas.microsoft.com/office/infopath/2007/PartnerControls"/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ssociatedtranslations" ma:index="34" nillable="true" ma:displayName="Associated translation" ma:description="Field to identify same content in different language." ma:format="Dropdown" ma:internalName="Associatedtranslation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nowledge_x0020_Manager xmlns="e4d8ae7e-b644-4f89-a5e9-5e17d14ca13c">
      <UserInfo>
        <DisplayName>Julia Phillips</DisplayName>
        <AccountId>244</AccountId>
        <AccountType/>
      </UserInfo>
    </Knowledge_x0020_Manager>
    <g560e34709c3423086d7e8f318f3e423 xmlns="e4d8ae7e-b644-4f89-a5e9-5e17d14ca13c">
      <Terms xmlns="http://schemas.microsoft.com/office/infopath/2007/PartnerControls"/>
    </g560e34709c3423086d7e8f318f3e423>
    <TaxCatchAll xmlns="e4d8ae7e-b644-4f89-a5e9-5e17d14ca13c">
      <Value>373</Value>
      <Value>14</Value>
      <Value>72</Value>
      <Value>2</Value>
      <Value>1</Value>
    </TaxCatchAll>
    <n6246cfa349347bd8e506c69ce0b00d6 xmlns="e4d8ae7e-b644-4f89-a5e9-5e17d14ca13c">
      <Terms xmlns="http://schemas.microsoft.com/office/infopath/2007/PartnerControls"/>
    </n6246cfa349347bd8e506c69ce0b00d6>
    <dd1165a30ade49bebf6009f5f1550f39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Image</TermName>
          <TermId xmlns="http://schemas.microsoft.com/office/infopath/2007/PartnerControls">52d06a3a-741e-4822-bed5-30aa211bb99f</TermId>
        </TermInfo>
      </Terms>
    </dd1165a30ade49bebf6009f5f1550f39>
    <a3a8773eb5254309891936525f0b8cfe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12 Months</TermName>
          <TermId xmlns="http://schemas.microsoft.com/office/infopath/2007/PartnerControls">32fe5ba3-4955-4315-b313-28894853791b</TermId>
        </TermInfo>
      </Terms>
    </a3a8773eb5254309891936525f0b8cfe>
    <Abstract xmlns="e4d8ae7e-b644-4f89-a5e9-5e17d14ca13c">One page visual pf 50 for 50 in Spanish revised June 24, 2025</Abstract>
    <ContentOwner xmlns="e4d8ae7e-b644-4f89-a5e9-5e17d14ca13c">
      <UserInfo>
        <DisplayName>i:0#.f|membership|anoonan@habitat.org</DisplayName>
        <AccountId>30</AccountId>
        <AccountType/>
      </UserInfo>
    </ContentOwner>
    <ga0bdf1027d142d6955fe48925ffe58f xmlns="e4d8ae7e-b644-4f89-a5e9-5e17d14ca13c">
      <Terms xmlns="http://schemas.microsoft.com/office/infopath/2007/PartnerControls"/>
    </ga0bdf1027d142d6955fe48925ffe58f>
    <n437d27877e6450c9bf6b37fb619659b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Strategic Plan</TermName>
          <TermId xmlns="http://schemas.microsoft.com/office/infopath/2007/PartnerControls">a496d0cc-f3e2-4d8b-be94-0e0889aa3640</TermId>
        </TermInfo>
      </Terms>
    </n437d27877e6450c9bf6b37fb619659b>
    <LastReviewDate xmlns="e4d8ae7e-b644-4f89-a5e9-5e17d14ca13c">2025-08-18T00:00:00+00:00</LastReviewDate>
    <l185e435f11c4862baa9155bbaaa85ab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Strategic Plan</TermName>
          <TermId xmlns="http://schemas.microsoft.com/office/infopath/2007/PartnerControls">a496d0cc-f3e2-4d8b-be94-0e0889aa3640</TermId>
        </TermInfo>
      </Terms>
    </l185e435f11c4862baa9155bbaaa85ab>
    <Retirement_x0020_date xmlns="e4d8ae7e-b644-4f89-a5e9-5e17d14ca13c" xsi:nil="true"/>
    <TaxKeywordTaxHTField xmlns="e4d8ae7e-b644-4f89-a5e9-5e17d14ca13c">
      <Terms xmlns="http://schemas.microsoft.com/office/infopath/2007/PartnerControls"/>
    </TaxKeywordTaxHTField>
    <h293cbe3e0bd4937ab24ae9dc0f06876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83965783-c83a-4d4a-ad7b-b95b420fa5d3</TermId>
        </TermInfo>
      </Terms>
    </h293cbe3e0bd4937ab24ae9dc0f06876>
    <Associatedtranslations xmlns="82f14740-ccb7-4307-8409-a0c33242dcef" xsi:nil="true"/>
  </documentManagement>
</p:properties>
</file>

<file path=customXml/itemProps1.xml><?xml version="1.0" encoding="utf-8"?>
<ds:datastoreItem xmlns:ds="http://schemas.openxmlformats.org/officeDocument/2006/customXml" ds:itemID="{9278840B-AD64-4483-91F6-0C35300C2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374C4A-9924-48BF-B662-A7DD401093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d8ae7e-b644-4f89-a5e9-5e17d14ca13c"/>
    <ds:schemaRef ds:uri="82f14740-ccb7-4307-8409-a0c33242dc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389D7B-D2BA-4BD0-A015-C9C30613F1A8}">
  <ds:schemaRefs>
    <ds:schemaRef ds:uri="http://schemas.microsoft.com/office/2006/metadata/properties"/>
    <ds:schemaRef ds:uri="http://schemas.microsoft.com/office/infopath/2007/PartnerControls"/>
    <ds:schemaRef ds:uri="e4d8ae7e-b644-4f89-a5e9-5e17d14ca13c"/>
    <ds:schemaRef ds:uri="82f14740-ccb7-4307-8409-a0c33242dce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1_Habitat Layout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Estratégico 50 por 50 Marco-Imagen</dc:title>
  <dc:creator>Kai Porter</dc:creator>
  <cp:lastModifiedBy>Stefan Peterson</cp:lastModifiedBy>
  <cp:revision>7</cp:revision>
  <cp:lastPrinted>2020-08-18T20:00:47Z</cp:lastPrinted>
  <dcterms:created xsi:type="dcterms:W3CDTF">2019-04-09T15:47:57Z</dcterms:created>
  <dcterms:modified xsi:type="dcterms:W3CDTF">2026-01-29T16:44:07Z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0x0101009B6A715DA8C70A4CB6B8AA5407BAA6A50600B41F19E7957A7E46A04463E11C04816C</vt:lpwstr>
  </property>
  <property fmtid="{D5CDD505-2E9C-101B-9397-08002B2CF9AE}" pid="3" name="Order">
    <vt:r8>1806000</vt:r8>
  </property>
  <property fmtid="{D5CDD505-2E9C-101B-9397-08002B2CF9AE}" pid="4" name="SharedWithUsers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IKC_x002e_Related_x0020_Topics">
    <vt:lpwstr/>
  </property>
  <property fmtid="{D5CDD505-2E9C-101B-9397-08002B2CF9AE}" pid="11" name="TaxKeyword">
    <vt:lpwstr/>
  </property>
  <property fmtid="{D5CDD505-2E9C-101B-9397-08002B2CF9AE}" pid="12" name="Countries">
    <vt:lpwstr/>
  </property>
  <property fmtid="{D5CDD505-2E9C-101B-9397-08002B2CF9AE}" pid="13" name="DownloadCategory">
    <vt:lpwstr>72;#Image|52d06a3a-741e-4822-bed5-30aa211bb99f</vt:lpwstr>
  </property>
  <property fmtid="{D5CDD505-2E9C-101B-9397-08002B2CF9AE}" pid="14" name="cda905d1698c428784f9d1b0fad0d223">
    <vt:lpwstr>Affiliates|151d6de1-a348-4875-a9bf-6edb93d77b8e</vt:lpwstr>
  </property>
  <property fmtid="{D5CDD505-2E9C-101B-9397-08002B2CF9AE}" pid="15" name="Region">
    <vt:lpwstr/>
  </property>
  <property fmtid="{D5CDD505-2E9C-101B-9397-08002B2CF9AE}" pid="16" name="ContentLanguage">
    <vt:lpwstr>1;#English|83965783-c83a-4d4a-ad7b-b95b420fa5d3</vt:lpwstr>
  </property>
  <property fmtid="{D5CDD505-2E9C-101B-9397-08002B2CF9AE}" pid="17" name="IKC.Reporting Area">
    <vt:lpwstr>373;#Strategic Plan|a496d0cc-f3e2-4d8b-be94-0e0889aa3640</vt:lpwstr>
  </property>
  <property fmtid="{D5CDD505-2E9C-101B-9397-08002B2CF9AE}" pid="18" name="IKC_x002e_Primary_x0020_Topic">
    <vt:lpwstr>373;#Strategic Plan|a496d0cc-f3e2-4d8b-be94-0e0889aa3640</vt:lpwstr>
  </property>
  <property fmtid="{D5CDD505-2E9C-101B-9397-08002B2CF9AE}" pid="19" name="IKC.Primary Topic">
    <vt:lpwstr>373;#Strategic Plan|a496d0cc-f3e2-4d8b-be94-0e0889aa3640</vt:lpwstr>
  </property>
  <property fmtid="{D5CDD505-2E9C-101B-9397-08002B2CF9AE}" pid="20" name="IKC_x002e_Reporting_x0020_Area">
    <vt:lpwstr>373;#Strategic Plan|a496d0cc-f3e2-4d8b-be94-0e0889aa3640</vt:lpwstr>
  </property>
  <property fmtid="{D5CDD505-2E9C-101B-9397-08002B2CF9AE}" pid="21" name="IKC.Related Topics">
    <vt:lpwstr/>
  </property>
  <property fmtid="{D5CDD505-2E9C-101B-9397-08002B2CF9AE}" pid="22" name="ReviewFrequency">
    <vt:lpwstr>14;#12 Months|32fe5ba3-4955-4315-b313-28894853791b</vt:lpwstr>
  </property>
  <property fmtid="{D5CDD505-2E9C-101B-9397-08002B2CF9AE}" pid="23" name="MediaServiceImageTags">
    <vt:lpwstr/>
  </property>
  <property fmtid="{D5CDD505-2E9C-101B-9397-08002B2CF9AE}" pid="24" name="OrganizationType">
    <vt:lpwstr/>
  </property>
  <property fmtid="{D5CDD505-2E9C-101B-9397-08002B2CF9AE}" pid="25" name="i035a0a93c544e3eb4f2bff515fadec2">
    <vt:lpwstr/>
  </property>
  <property fmtid="{D5CDD505-2E9C-101B-9397-08002B2CF9AE}" pid="26" name="Scope">
    <vt:lpwstr/>
  </property>
  <property fmtid="{D5CDD505-2E9C-101B-9397-08002B2CF9AE}" pid="27" name="ExposureLevel">
    <vt:lpwstr>2;#Affiliates|151d6de1-a348-4875-a9bf-6edb93d77b8e</vt:lpwstr>
  </property>
  <property fmtid="{D5CDD505-2E9C-101B-9397-08002B2CF9AE}" pid="28" name="nf5059a875024cdf82afb510f89aadcb">
    <vt:lpwstr/>
  </property>
  <property fmtid="{D5CDD505-2E9C-101B-9397-08002B2CF9AE}" pid="29" name="lcf76f155ced4ddcb4097134ff3c332f">
    <vt:lpwstr/>
  </property>
</Properties>
</file>